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CC0099"/>
    <a:srgbClr val="FF3399"/>
    <a:srgbClr val="FF99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0DD-4003-4E7A-98CB-3C78BCF4001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0445D-AD91-4F54-9A5F-F6D9C115DC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0DD-4003-4E7A-98CB-3C78BCF4001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0445D-AD91-4F54-9A5F-F6D9C115DC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0DD-4003-4E7A-98CB-3C78BCF4001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0445D-AD91-4F54-9A5F-F6D9C115DC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0DD-4003-4E7A-98CB-3C78BCF4001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0445D-AD91-4F54-9A5F-F6D9C115DC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0DD-4003-4E7A-98CB-3C78BCF4001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0445D-AD91-4F54-9A5F-F6D9C115DC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0DD-4003-4E7A-98CB-3C78BCF4001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0445D-AD91-4F54-9A5F-F6D9C115DC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0DD-4003-4E7A-98CB-3C78BCF4001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0445D-AD91-4F54-9A5F-F6D9C115DC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0DD-4003-4E7A-98CB-3C78BCF4001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0445D-AD91-4F54-9A5F-F6D9C115DC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0DD-4003-4E7A-98CB-3C78BCF4001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0445D-AD91-4F54-9A5F-F6D9C115DC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0DD-4003-4E7A-98CB-3C78BCF4001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0445D-AD91-4F54-9A5F-F6D9C115DC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60DD-4003-4E7A-98CB-3C78BCF4001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0445D-AD91-4F54-9A5F-F6D9C115DC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A60DD-4003-4E7A-98CB-3C78BCF40017}" type="datetimeFigureOut">
              <a:rPr lang="en-US" smtClean="0"/>
              <a:t>10/1/2012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0445D-AD91-4F54-9A5F-F6D9C115DC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2536936549R4gb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1142"/>
          </a:xfrm>
          <a:prstGeom prst="rect">
            <a:avLst/>
          </a:prstGeom>
        </p:spPr>
      </p:pic>
      <p:pic>
        <p:nvPicPr>
          <p:cNvPr id="6" name="Picture 5" descr="75098_1494645293166_6023652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27380">
            <a:off x="355182" y="-94279"/>
            <a:ext cx="5715000" cy="4214813"/>
          </a:xfrm>
          <a:prstGeom prst="rect">
            <a:avLst/>
          </a:prstGeom>
        </p:spPr>
      </p:pic>
      <p:pic>
        <p:nvPicPr>
          <p:cNvPr id="7" name="Picture 6" descr="76585_1494643653125_279446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830236">
            <a:off x="3420393" y="2479163"/>
            <a:ext cx="5284703" cy="3802050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838200" y="685800"/>
            <a:ext cx="775084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Lucida Calligraphy" pitchFamily="66" charset="0"/>
                <a:ea typeface="Calibri" pitchFamily="34" charset="0"/>
                <a:cs typeface="David" pitchFamily="34" charset="-79"/>
              </a:rPr>
              <a:t>Our Year-Level Yearbook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120px-Brokenshire_Colleg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384800"/>
            <a:ext cx="1524000" cy="1473200"/>
          </a:xfrm>
          <a:prstGeom prst="rect">
            <a:avLst/>
          </a:prstGeom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209800" y="2039034"/>
            <a:ext cx="533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rgbClr val="92D05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Pristina" pitchFamily="66" charset="0"/>
                <a:ea typeface="Calibri" pitchFamily="34" charset="0"/>
                <a:cs typeface="David" pitchFamily="34" charset="-79"/>
              </a:rPr>
              <a:t>Brokenshire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Pristina" pitchFamily="66" charset="0"/>
                <a:ea typeface="Calibri" pitchFamily="34" charset="0"/>
                <a:cs typeface="David" pitchFamily="34" charset="-79"/>
              </a:rPr>
              <a:t> Science High School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514600" y="3505200"/>
            <a:ext cx="43348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Pristina" pitchFamily="66" charset="0"/>
                <a:ea typeface="Calibri" pitchFamily="34" charset="0"/>
                <a:cs typeface="David" pitchFamily="34" charset="-79"/>
              </a:rPr>
              <a:t>Mrs. </a:t>
            </a:r>
            <a:r>
              <a:rPr kumimoji="0" lang="en-US" sz="32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Pristina" pitchFamily="66" charset="0"/>
                <a:ea typeface="Calibri" pitchFamily="34" charset="0"/>
                <a:cs typeface="David" pitchFamily="34" charset="-79"/>
              </a:rPr>
              <a:t>Remulta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Pristina" pitchFamily="66" charset="0"/>
                <a:ea typeface="Calibri" pitchFamily="34" charset="0"/>
                <a:cs typeface="David" pitchFamily="34" charset="-79"/>
              </a:rPr>
              <a:t> and Mrs. Amor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3749373" y="4258018"/>
            <a:ext cx="15247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Pristina" pitchFamily="66" charset="0"/>
                <a:ea typeface="Calibri" pitchFamily="34" charset="0"/>
                <a:cs typeface="David" pitchFamily="34" charset="-79"/>
              </a:rPr>
              <a:t>2010-2011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  <p:bldP spid="11266" grpId="0"/>
      <p:bldP spid="11267" grpId="0"/>
      <p:bldP spid="112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67640_1454651173338_5702174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228600"/>
            <a:ext cx="40480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Lithos Pro Regular" pitchFamily="82" charset="0"/>
                <a:ea typeface="Calibri" pitchFamily="34" charset="0"/>
                <a:cs typeface="David" pitchFamily="34" charset="-79"/>
              </a:rPr>
              <a:t>Yearbook Contents</a:t>
            </a:r>
            <a:endParaRPr kumimoji="0" lang="en-US" sz="2800" b="0" i="0" u="sng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838200" y="1219200"/>
            <a:ext cx="387702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Lithos Pro Regular" pitchFamily="82" charset="0"/>
                <a:ea typeface="Calibri" pitchFamily="34" charset="0"/>
                <a:cs typeface="David" pitchFamily="34" charset="-79"/>
              </a:rPr>
              <a:t>Special Events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85800" y="2590800"/>
            <a:ext cx="618028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Lithos Pro Regular" pitchFamily="82" charset="0"/>
                <a:ea typeface="Calibri" pitchFamily="34" charset="0"/>
                <a:cs typeface="David" pitchFamily="34" charset="-79"/>
              </a:rPr>
              <a:t>Year-level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Lithos Pro Regular" pitchFamily="82" charset="0"/>
                <a:ea typeface="Calibri" pitchFamily="34" charset="0"/>
                <a:cs typeface="David" pitchFamily="34" charset="-79"/>
              </a:rPr>
              <a:t> ACP Officers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562541" y="4312622"/>
            <a:ext cx="65646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24406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Lithos Pro Regular" pitchFamily="82" charset="0"/>
                <a:ea typeface="Calibri" pitchFamily="34" charset="0"/>
                <a:cs typeface="David" pitchFamily="34" charset="-79"/>
              </a:rPr>
              <a:t>Year-level Achievements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/>
      <p:bldP spid="14340" grpId="0"/>
      <p:bldP spid="143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tock-photo-aqua-background-230595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8480"/>
          </a:xfrm>
          <a:prstGeom prst="rect">
            <a:avLst/>
          </a:prstGeom>
        </p:spPr>
      </p:pic>
      <p:pic>
        <p:nvPicPr>
          <p:cNvPr id="8" name="Picture 7" descr="148108_172604999431503_3420653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280354">
            <a:off x="561090" y="1300524"/>
            <a:ext cx="3770230" cy="2508250"/>
          </a:xfrm>
          <a:prstGeom prst="rect">
            <a:avLst/>
          </a:prstGeom>
        </p:spPr>
      </p:pic>
      <p:pic>
        <p:nvPicPr>
          <p:cNvPr id="7" name="Picture 6" descr="149960_1504044768147_7110314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846587">
            <a:off x="4979256" y="1065535"/>
            <a:ext cx="3505200" cy="3149812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28600" y="228600"/>
            <a:ext cx="574227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BistroSketch" pitchFamily="2" charset="0"/>
                <a:ea typeface="Calibri" pitchFamily="34" charset="0"/>
                <a:cs typeface="David" pitchFamily="34" charset="-79"/>
              </a:rPr>
              <a:t>SPECIAL EVENTS</a:t>
            </a:r>
            <a:endParaRPr kumimoji="0" lang="en-US" sz="6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22356_107520839264418_4633477_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52600" y="4114800"/>
            <a:ext cx="3403600" cy="2552700"/>
          </a:xfrm>
          <a:prstGeom prst="rect">
            <a:avLst/>
          </a:prstGeom>
        </p:spPr>
      </p:pic>
      <p:pic>
        <p:nvPicPr>
          <p:cNvPr id="10" name="Picture 9" descr="22356_107520852597750_5050645_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696727">
            <a:off x="4875301" y="4255797"/>
            <a:ext cx="1832111" cy="2442815"/>
          </a:xfrm>
          <a:prstGeom prst="rect">
            <a:avLst/>
          </a:prstGeom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 rot="20290906">
            <a:off x="311096" y="1512769"/>
            <a:ext cx="31085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BistroSketch" pitchFamily="2" charset="0"/>
                <a:ea typeface="Calibri" pitchFamily="34" charset="0"/>
                <a:cs typeface="David" pitchFamily="34" charset="-79"/>
              </a:rPr>
              <a:t>Year-level retreat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rot="805576">
            <a:off x="5347424" y="1461672"/>
            <a:ext cx="34628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66FF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BistroSketch" pitchFamily="2" charset="0"/>
                <a:ea typeface="Calibri" pitchFamily="34" charset="0"/>
                <a:cs typeface="David" pitchFamily="34" charset="-79"/>
              </a:rPr>
              <a:t>Year-level Field</a:t>
            </a:r>
            <a:r>
              <a:rPr kumimoji="0" lang="en-US" sz="2800" b="0" i="0" u="none" strike="noStrike" cap="none" normalizeH="0" dirty="0" smtClean="0">
                <a:ln>
                  <a:noFill/>
                </a:ln>
                <a:solidFill>
                  <a:srgbClr val="FF66FF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BistroSketch" pitchFamily="2" charset="0"/>
                <a:ea typeface="Calibri" pitchFamily="34" charset="0"/>
                <a:cs typeface="David" pitchFamily="34" charset="-79"/>
              </a:rPr>
              <a:t> trip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66FF"/>
                </a:solidFill>
                <a:effectLst>
                  <a:glow rad="101600">
                    <a:schemeClr val="tx1">
                      <a:alpha val="60000"/>
                    </a:schemeClr>
                  </a:glow>
                </a:effectLst>
                <a:latin typeface="BistroSketch" pitchFamily="2" charset="0"/>
                <a:ea typeface="Calibri" pitchFamily="34" charset="0"/>
                <a:cs typeface="David" pitchFamily="34" charset="-79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66FF"/>
              </a:solidFill>
              <a:effectLst>
                <a:glow rad="101600">
                  <a:schemeClr val="tx1">
                    <a:alpha val="6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56475" y="4343400"/>
            <a:ext cx="39132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BistroSketch" pitchFamily="2" charset="0"/>
                <a:ea typeface="Calibri" pitchFamily="34" charset="0"/>
                <a:cs typeface="David" pitchFamily="34" charset="-79"/>
              </a:rPr>
              <a:t>Year-level Tree Planting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5362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mouflage-army-military-pri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05000" y="457200"/>
            <a:ext cx="60660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dirty="0" smtClean="0">
                <a:solidFill>
                  <a:srgbClr val="FFFF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Pixies Scribbles" pitchFamily="2" charset="0"/>
                <a:ea typeface="Pixies Scribbles" pitchFamily="2" charset="0"/>
              </a:rPr>
              <a:t>YEAR-Level </a:t>
            </a:r>
            <a:r>
              <a:rPr lang="en-US" sz="4800" dirty="0">
                <a:solidFill>
                  <a:srgbClr val="FFFF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Pixies Scribbles" pitchFamily="2" charset="0"/>
                <a:ea typeface="Pixies Scribbles" pitchFamily="2" charset="0"/>
              </a:rPr>
              <a:t>ACP </a:t>
            </a:r>
            <a:r>
              <a:rPr lang="en-US" sz="4800" dirty="0" smtClean="0">
                <a:solidFill>
                  <a:srgbClr val="FFFF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Pixies Scribbles" pitchFamily="2" charset="0"/>
                <a:ea typeface="Pixies Scribbles" pitchFamily="2" charset="0"/>
              </a:rPr>
              <a:t>Officers</a:t>
            </a:r>
            <a:endParaRPr lang="en-US" sz="4800" dirty="0">
              <a:solidFill>
                <a:srgbClr val="FFFF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Pixies Scribbles" pitchFamily="2" charset="0"/>
              <a:ea typeface="Pixies Scribbles" pitchFamily="2" charset="0"/>
            </a:endParaRPr>
          </a:p>
        </p:txBody>
      </p:sp>
      <p:pic>
        <p:nvPicPr>
          <p:cNvPr id="6" name="Picture 5" descr="39895_1379924065207_8282927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1219200"/>
            <a:ext cx="4343400" cy="2971800"/>
          </a:xfrm>
          <a:prstGeom prst="rect">
            <a:avLst/>
          </a:prstGeom>
        </p:spPr>
      </p:pic>
      <p:pic>
        <p:nvPicPr>
          <p:cNvPr id="7" name="Picture 6" descr="39235_1379918745074_6652091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12982">
            <a:off x="632542" y="3700804"/>
            <a:ext cx="3105609" cy="2636472"/>
          </a:xfrm>
          <a:prstGeom prst="rect">
            <a:avLst/>
          </a:prstGeom>
        </p:spPr>
      </p:pic>
      <p:pic>
        <p:nvPicPr>
          <p:cNvPr id="8" name="Picture 7" descr="39984_1379950345864_7524935_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85826">
            <a:off x="5213869" y="3889909"/>
            <a:ext cx="3319256" cy="22082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5425674-floral-background-from-artificial-glass-flowers-created-as-an-ornament-for-chinese-new-year-celebr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 descr="16859_1222728495416_6395933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279608" flipH="1">
            <a:off x="276971" y="664880"/>
            <a:ext cx="3141540" cy="2089150"/>
          </a:xfrm>
          <a:prstGeom prst="rect">
            <a:avLst/>
          </a:prstGeom>
        </p:spPr>
      </p:pic>
      <p:pic>
        <p:nvPicPr>
          <p:cNvPr id="6" name="Picture 5" descr="16859_1222727415389_5872945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96282">
            <a:off x="2122425" y="1249929"/>
            <a:ext cx="2701992" cy="2158711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57200" y="0"/>
            <a:ext cx="82862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rayando" pitchFamily="2" charset="0"/>
                <a:ea typeface="Calibri" pitchFamily="34" charset="0"/>
                <a:cs typeface="David" pitchFamily="34" charset="-79"/>
              </a:rPr>
              <a:t>Year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rayando" pitchFamily="2" charset="0"/>
                <a:ea typeface="Calibri" pitchFamily="34" charset="0"/>
                <a:cs typeface="Times New Roman" pitchFamily="18" charset="0"/>
              </a:rPr>
              <a:t>-Level Achievements</a:t>
            </a:r>
            <a:endParaRPr kumimoji="0" lang="en-US" sz="4400" b="0" i="0" u="none" strike="noStrike" cap="none" normalizeH="0" baseline="0" dirty="0" smtClean="0">
              <a:ln>
                <a:noFill/>
              </a:ln>
              <a:effectLst>
                <a:glow rad="139700">
                  <a:schemeClr val="bg1">
                    <a:alpha val="4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35227_1222820110722_6125602_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09800" y="4114800"/>
            <a:ext cx="3235688" cy="2133600"/>
          </a:xfrm>
          <a:prstGeom prst="rect">
            <a:avLst/>
          </a:prstGeom>
        </p:spPr>
      </p:pic>
      <p:pic>
        <p:nvPicPr>
          <p:cNvPr id="9" name="Picture 8" descr="38057_1359247348302_2117547_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749438">
            <a:off x="4898588" y="4059611"/>
            <a:ext cx="2514600" cy="1885950"/>
          </a:xfrm>
          <a:prstGeom prst="rect">
            <a:avLst/>
          </a:prstGeom>
        </p:spPr>
      </p:pic>
      <p:pic>
        <p:nvPicPr>
          <p:cNvPr id="10" name="Picture 9" descr="154736_115742028493790_2789046_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05600" y="2743200"/>
            <a:ext cx="1962150" cy="2609850"/>
          </a:xfrm>
          <a:prstGeom prst="rect">
            <a:avLst/>
          </a:prstGeom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11139" y="2499211"/>
            <a:ext cx="51315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rayando" pitchFamily="2" charset="0"/>
                <a:ea typeface="Calibri" pitchFamily="34" charset="0"/>
                <a:cs typeface="Times New Roman" pitchFamily="18" charset="0"/>
              </a:rPr>
              <a:t>Year-level; Community Extension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779212" y="5516434"/>
            <a:ext cx="65389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rayando" pitchFamily="2" charset="0"/>
                <a:ea typeface="Calibri" pitchFamily="34" charset="0"/>
                <a:cs typeface="Times New Roman" pitchFamily="18" charset="0"/>
              </a:rPr>
              <a:t>Year-level; overall Champion Intramurals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16386" grpId="0"/>
      <p:bldP spid="1638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48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Berni</dc:creator>
  <cp:lastModifiedBy>Berni</cp:lastModifiedBy>
  <cp:revision>14</cp:revision>
  <dcterms:created xsi:type="dcterms:W3CDTF">2012-10-01T01:09:14Z</dcterms:created>
  <dcterms:modified xsi:type="dcterms:W3CDTF">2012-10-01T02:46:35Z</dcterms:modified>
</cp:coreProperties>
</file>